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9820-7395-4742-9611-A1EFAA79F068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1E7F-2528-4D0A-8852-B808A2C3202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1957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9820-7395-4742-9611-A1EFAA79F068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1E7F-2528-4D0A-8852-B808A2C3202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2342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9820-7395-4742-9611-A1EFAA79F068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1E7F-2528-4D0A-8852-B808A2C3202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9062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9820-7395-4742-9611-A1EFAA79F068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1E7F-2528-4D0A-8852-B808A2C3202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059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9820-7395-4742-9611-A1EFAA79F068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1E7F-2528-4D0A-8852-B808A2C3202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484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9820-7395-4742-9611-A1EFAA79F068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1E7F-2528-4D0A-8852-B808A2C3202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3911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9820-7395-4742-9611-A1EFAA79F068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1E7F-2528-4D0A-8852-B808A2C3202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7214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9820-7395-4742-9611-A1EFAA79F068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1E7F-2528-4D0A-8852-B808A2C3202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7259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9820-7395-4742-9611-A1EFAA79F068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1E7F-2528-4D0A-8852-B808A2C3202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2006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9820-7395-4742-9611-A1EFAA79F068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1E7F-2528-4D0A-8852-B808A2C3202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9994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9820-7395-4742-9611-A1EFAA79F068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1E7F-2528-4D0A-8852-B808A2C3202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6679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E9820-7395-4742-9611-A1EFAA79F068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41E7F-2528-4D0A-8852-B808A2C3202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647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400800" cy="3793976"/>
          </a:xfrm>
        </p:spPr>
        <p:txBody>
          <a:bodyPr>
            <a:normAutofit/>
          </a:bodyPr>
          <a:lstStyle/>
          <a:p>
            <a:r>
              <a:rPr lang="da-DK" sz="2400" dirty="0" smtClean="0">
                <a:solidFill>
                  <a:schemeClr val="tx1"/>
                </a:solidFill>
              </a:rPr>
              <a:t>Dagen er så fuld af anemoner,</a:t>
            </a:r>
            <a:br>
              <a:rPr lang="da-DK" sz="2400" dirty="0" smtClean="0">
                <a:solidFill>
                  <a:schemeClr val="tx1"/>
                </a:solidFill>
              </a:rPr>
            </a:br>
            <a:r>
              <a:rPr lang="da-DK" sz="2400" dirty="0" smtClean="0">
                <a:solidFill>
                  <a:schemeClr val="tx1"/>
                </a:solidFill>
              </a:rPr>
              <a:t>fuglefløjt og farvespil i lysekroner.</a:t>
            </a:r>
          </a:p>
          <a:p>
            <a:r>
              <a:rPr lang="da-DK" sz="2400" dirty="0" smtClean="0">
                <a:solidFill>
                  <a:schemeClr val="tx1"/>
                </a:solidFill>
              </a:rPr>
              <a:t>Natten fuld af farlige dæmoner,</a:t>
            </a:r>
            <a:br>
              <a:rPr lang="da-DK" sz="2400" dirty="0" smtClean="0">
                <a:solidFill>
                  <a:schemeClr val="tx1"/>
                </a:solidFill>
              </a:rPr>
            </a:br>
            <a:r>
              <a:rPr lang="da-DK" sz="2400" dirty="0" smtClean="0">
                <a:solidFill>
                  <a:schemeClr val="tx1"/>
                </a:solidFill>
              </a:rPr>
              <a:t>spøgefugle, troldemænd og heksekoner.</a:t>
            </a:r>
          </a:p>
          <a:p>
            <a:endParaRPr lang="da-DK" sz="2400" dirty="0">
              <a:solidFill>
                <a:schemeClr val="tx1"/>
              </a:solidFill>
            </a:endParaRPr>
          </a:p>
          <a:p>
            <a:r>
              <a:rPr lang="da-DK" sz="2400" i="1" dirty="0" smtClean="0">
                <a:solidFill>
                  <a:schemeClr val="tx1"/>
                </a:solidFill>
              </a:rPr>
              <a:t>Åh, anemoner,</a:t>
            </a:r>
            <a:br>
              <a:rPr lang="da-DK" sz="2400" i="1" dirty="0" smtClean="0">
                <a:solidFill>
                  <a:schemeClr val="tx1"/>
                </a:solidFill>
              </a:rPr>
            </a:br>
            <a:r>
              <a:rPr lang="da-DK" sz="2400" i="1" dirty="0" smtClean="0">
                <a:solidFill>
                  <a:schemeClr val="tx1"/>
                </a:solidFill>
              </a:rPr>
              <a:t>dækker hele jorden </a:t>
            </a:r>
            <a:r>
              <a:rPr lang="da-DK" sz="2400" i="1" dirty="0" err="1" smtClean="0">
                <a:solidFill>
                  <a:schemeClr val="tx1"/>
                </a:solidFill>
              </a:rPr>
              <a:t>li’som</a:t>
            </a:r>
            <a:r>
              <a:rPr lang="da-DK" sz="2400" i="1" dirty="0" smtClean="0">
                <a:solidFill>
                  <a:schemeClr val="tx1"/>
                </a:solidFill>
              </a:rPr>
              <a:t> sne.</a:t>
            </a:r>
          </a:p>
          <a:p>
            <a:r>
              <a:rPr lang="da-DK" sz="2400" i="1" dirty="0" smtClean="0">
                <a:solidFill>
                  <a:schemeClr val="tx1"/>
                </a:solidFill>
              </a:rPr>
              <a:t>Åh, anemoner,</a:t>
            </a:r>
            <a:br>
              <a:rPr lang="da-DK" sz="2400" i="1" dirty="0" smtClean="0">
                <a:solidFill>
                  <a:schemeClr val="tx1"/>
                </a:solidFill>
              </a:rPr>
            </a:br>
            <a:r>
              <a:rPr lang="da-DK" sz="2400" i="1" dirty="0" smtClean="0">
                <a:solidFill>
                  <a:schemeClr val="tx1"/>
                </a:solidFill>
              </a:rPr>
              <a:t>under stjerner i en blomsterseng.</a:t>
            </a:r>
          </a:p>
        </p:txBody>
      </p:sp>
      <p:pic>
        <p:nvPicPr>
          <p:cNvPr id="4" name="Billede 3" descr="http://www.parkinson.dk/sites/default/files/styles/large/public/Noder%20musik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3095625" cy="16230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>
            <a:normAutofit/>
          </a:bodyPr>
          <a:lstStyle/>
          <a:p>
            <a:r>
              <a:rPr lang="da-DK" dirty="0" smtClean="0"/>
              <a:t>Anemonesangen</a:t>
            </a:r>
            <a:br>
              <a:rPr lang="da-DK" dirty="0" smtClean="0"/>
            </a:br>
            <a:r>
              <a:rPr lang="da-DK" sz="2000" dirty="0" smtClean="0"/>
              <a:t>Tekst og Musik: Sebastian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1159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400800" cy="3793976"/>
          </a:xfrm>
        </p:spPr>
        <p:txBody>
          <a:bodyPr>
            <a:normAutofit/>
          </a:bodyPr>
          <a:lstStyle/>
          <a:p>
            <a:r>
              <a:rPr lang="da-DK" sz="2400" dirty="0" smtClean="0">
                <a:solidFill>
                  <a:schemeClr val="tx1"/>
                </a:solidFill>
              </a:rPr>
              <a:t>Dagen er så travl for de forfløjne</a:t>
            </a:r>
            <a:br>
              <a:rPr lang="da-DK" sz="2400" dirty="0" smtClean="0">
                <a:solidFill>
                  <a:schemeClr val="tx1"/>
                </a:solidFill>
              </a:rPr>
            </a:br>
            <a:r>
              <a:rPr lang="da-DK" sz="2400" dirty="0" smtClean="0">
                <a:solidFill>
                  <a:schemeClr val="tx1"/>
                </a:solidFill>
              </a:rPr>
              <a:t>alle de forpjuskede og næsten nøgne.</a:t>
            </a:r>
          </a:p>
          <a:p>
            <a:r>
              <a:rPr lang="da-DK" sz="2400" dirty="0" smtClean="0">
                <a:solidFill>
                  <a:schemeClr val="tx1"/>
                </a:solidFill>
              </a:rPr>
              <a:t>Natten er så fuld af gule øjne</a:t>
            </a:r>
            <a:br>
              <a:rPr lang="da-DK" sz="2400" dirty="0" smtClean="0">
                <a:solidFill>
                  <a:schemeClr val="tx1"/>
                </a:solidFill>
              </a:rPr>
            </a:br>
            <a:r>
              <a:rPr lang="da-DK" sz="2400" dirty="0" smtClean="0">
                <a:solidFill>
                  <a:schemeClr val="tx1"/>
                </a:solidFill>
              </a:rPr>
              <a:t>der i mørket, der på himlen, alle vegne.</a:t>
            </a:r>
          </a:p>
          <a:p>
            <a:endParaRPr lang="da-DK" sz="2400" dirty="0">
              <a:solidFill>
                <a:schemeClr val="tx1"/>
              </a:solidFill>
            </a:endParaRPr>
          </a:p>
          <a:p>
            <a:r>
              <a:rPr lang="da-DK" sz="2400" i="1" dirty="0" smtClean="0">
                <a:solidFill>
                  <a:schemeClr val="tx1"/>
                </a:solidFill>
              </a:rPr>
              <a:t>Åh, anemoner,</a:t>
            </a:r>
            <a:br>
              <a:rPr lang="da-DK" sz="2400" i="1" dirty="0" smtClean="0">
                <a:solidFill>
                  <a:schemeClr val="tx1"/>
                </a:solidFill>
              </a:rPr>
            </a:br>
            <a:r>
              <a:rPr lang="da-DK" sz="2400" i="1" dirty="0" smtClean="0">
                <a:solidFill>
                  <a:schemeClr val="tx1"/>
                </a:solidFill>
              </a:rPr>
              <a:t>lad mig sove i den hvide seng.</a:t>
            </a:r>
          </a:p>
          <a:p>
            <a:r>
              <a:rPr lang="da-DK" sz="2400" i="1" dirty="0" smtClean="0">
                <a:solidFill>
                  <a:schemeClr val="tx1"/>
                </a:solidFill>
              </a:rPr>
              <a:t>Åh, anemoner,</a:t>
            </a:r>
            <a:br>
              <a:rPr lang="da-DK" sz="2400" i="1" dirty="0" smtClean="0">
                <a:solidFill>
                  <a:schemeClr val="tx1"/>
                </a:solidFill>
              </a:rPr>
            </a:br>
            <a:r>
              <a:rPr lang="da-DK" sz="2400" i="1" dirty="0" smtClean="0">
                <a:solidFill>
                  <a:schemeClr val="tx1"/>
                </a:solidFill>
              </a:rPr>
              <a:t>under stjerner i en blomsterseng.</a:t>
            </a:r>
          </a:p>
        </p:txBody>
      </p:sp>
      <p:pic>
        <p:nvPicPr>
          <p:cNvPr id="4" name="Billede 3" descr="http://www.parkinson.dk/sites/default/files/styles/large/public/Noder%20musik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3095625" cy="16230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>
            <a:normAutofit/>
          </a:bodyPr>
          <a:lstStyle/>
          <a:p>
            <a:r>
              <a:rPr lang="da-DK" dirty="0" smtClean="0"/>
              <a:t>Anemonesangen</a:t>
            </a:r>
            <a:br>
              <a:rPr lang="da-DK" dirty="0" smtClean="0"/>
            </a:br>
            <a:r>
              <a:rPr lang="da-DK" sz="2000" dirty="0" smtClean="0"/>
              <a:t>Tekst og Musik: Sebastian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3037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</Words>
  <Application>Microsoft Office PowerPoint</Application>
  <PresentationFormat>Skærmshow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3" baseType="lpstr">
      <vt:lpstr>Kontortema</vt:lpstr>
      <vt:lpstr>Anemonesangen Tekst og Musik: Sebastian</vt:lpstr>
      <vt:lpstr>Anemonesangen Tekst og Musik: Sebastian</vt:lpstr>
    </vt:vector>
  </TitlesOfParts>
  <Company>Nyborg Skoler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Anemonesangen Tekst og Musik: Sebastian</dc:title>
  <dc:creator>Heide Munk</dc:creator>
  <cp:lastModifiedBy>Heide Munk</cp:lastModifiedBy>
  <cp:revision>1</cp:revision>
  <dcterms:created xsi:type="dcterms:W3CDTF">2013-03-18T05:59:17Z</dcterms:created>
  <dcterms:modified xsi:type="dcterms:W3CDTF">2013-03-18T06:06:38Z</dcterms:modified>
</cp:coreProperties>
</file>