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7561263" cy="693896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752" y="-72"/>
      </p:cViewPr>
      <p:guideLst>
        <p:guide orient="horz" pos="2186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095" y="2155576"/>
            <a:ext cx="6427074" cy="148738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34190" y="3932079"/>
            <a:ext cx="5292884" cy="17732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49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37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534133" y="281093"/>
            <a:ext cx="1405923" cy="5991281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12427" y="281093"/>
            <a:ext cx="4095684" cy="5991281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829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15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287" y="4458927"/>
            <a:ext cx="6427074" cy="137815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97287" y="2941029"/>
            <a:ext cx="6427074" cy="15178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337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12428" y="1638366"/>
            <a:ext cx="2750147" cy="463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188595" y="1638366"/>
            <a:ext cx="2751460" cy="463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215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3" y="277880"/>
            <a:ext cx="6805137" cy="1156494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063" y="1553236"/>
            <a:ext cx="3340871" cy="6473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78063" y="2200551"/>
            <a:ext cx="3340871" cy="39979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841017" y="1553236"/>
            <a:ext cx="3342183" cy="6473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841017" y="2200551"/>
            <a:ext cx="3342183" cy="39979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663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514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644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064" y="276273"/>
            <a:ext cx="2487603" cy="11757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56244" y="276274"/>
            <a:ext cx="4226956" cy="5922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78064" y="1452043"/>
            <a:ext cx="2487603" cy="4746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736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060" y="4857274"/>
            <a:ext cx="4536758" cy="5734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82060" y="620009"/>
            <a:ext cx="4536758" cy="41633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82060" y="5430703"/>
            <a:ext cx="4536758" cy="8143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942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78063" y="277880"/>
            <a:ext cx="6805137" cy="1156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063" y="1619092"/>
            <a:ext cx="6805137" cy="4579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78063" y="6431391"/>
            <a:ext cx="1764295" cy="369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2874F-F900-46D8-8914-8ADC66C01864}" type="datetimeFigureOut">
              <a:rPr lang="da-DK" smtClean="0"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583432" y="6431391"/>
            <a:ext cx="2394400" cy="369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418905" y="6431391"/>
            <a:ext cx="1764295" cy="369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57C35-B85B-43F6-B5D7-1D77931D17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579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.rgbimg.com/cache1vI1OW/users/x/xy/xymonau/600/ons9mw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60000" cy="69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8303" y="301129"/>
            <a:ext cx="5328592" cy="1415372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a-DK" sz="2200" b="1" dirty="0" smtClean="0">
                <a:solidFill>
                  <a:schemeClr val="bg1"/>
                </a:solidFill>
              </a:rPr>
              <a:t>4kløverskolen – afd. Frørup</a:t>
            </a:r>
            <a:r>
              <a:rPr lang="da-DK" b="1" dirty="0">
                <a:solidFill>
                  <a:schemeClr val="bg1"/>
                </a:solidFill>
              </a:rPr>
              <a:t/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dirty="0" smtClean="0"/>
              <a:t>Dejlig er den himmel blå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1600" dirty="0" smtClean="0"/>
              <a:t>Musik: Jacob Gerhard </a:t>
            </a:r>
            <a:r>
              <a:rPr lang="da-DK" sz="1600" dirty="0" err="1" smtClean="0"/>
              <a:t>Meidell</a:t>
            </a:r>
            <a:r>
              <a:rPr lang="da-DK" sz="1600" dirty="0" smtClean="0"/>
              <a:t> - </a:t>
            </a:r>
            <a:r>
              <a:rPr lang="da-DK" sz="1600" dirty="0"/>
              <a:t>Tekst: </a:t>
            </a:r>
            <a:r>
              <a:rPr lang="da-DK" sz="1600" dirty="0" smtClean="0"/>
              <a:t>N.F.S. Grundtvig</a:t>
            </a:r>
            <a:endParaRPr lang="da-DK" sz="1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44327" y="1741289"/>
            <a:ext cx="5436900" cy="4248472"/>
          </a:xfrm>
        </p:spPr>
        <p:txBody>
          <a:bodyPr>
            <a:noAutofit/>
          </a:bodyPr>
          <a:lstStyle/>
          <a:p>
            <a:pPr algn="l" defTabSz="365125">
              <a:lnSpc>
                <a:spcPct val="80000"/>
              </a:lnSpc>
            </a:pPr>
            <a:endParaRPr lang="da-DK" sz="1050" dirty="0" smtClean="0"/>
          </a:p>
          <a:p>
            <a:pPr algn="l" defTabSz="365125">
              <a:lnSpc>
                <a:spcPct val="80000"/>
              </a:lnSpc>
            </a:pPr>
            <a:endParaRPr lang="da-DK" sz="1050" dirty="0"/>
          </a:p>
          <a:p>
            <a:pPr algn="l" defTabSz="365125">
              <a:lnSpc>
                <a:spcPct val="80000"/>
              </a:lnSpc>
            </a:pPr>
            <a:endParaRPr lang="da-DK" sz="1050" dirty="0"/>
          </a:p>
          <a:p>
            <a:pPr algn="l" defTabSz="365125">
              <a:lnSpc>
                <a:spcPct val="80000"/>
              </a:lnSpc>
            </a:pPr>
            <a:endParaRPr lang="da-DK" sz="1050" dirty="0" smtClean="0"/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</a:t>
            </a:r>
            <a:r>
              <a:rPr lang="da-DK" sz="1050" dirty="0" smtClean="0"/>
              <a:t>			D</a:t>
            </a:r>
            <a:r>
              <a:rPr lang="en-US" sz="1050" dirty="0" smtClean="0"/>
              <a:t>			</a:t>
            </a:r>
            <a:r>
              <a:rPr lang="en-US" sz="1050" dirty="0" smtClean="0"/>
              <a:t>    D</a:t>
            </a:r>
            <a:endParaRPr lang="da-DK" sz="1050" dirty="0" smtClean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Dejlig er den himmel blå,</a:t>
            </a:r>
            <a:endParaRPr lang="da-DK" sz="105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	   </a:t>
            </a:r>
            <a:r>
              <a:rPr lang="da-DK" sz="1050" dirty="0" smtClean="0"/>
              <a:t>G</a:t>
            </a:r>
            <a:r>
              <a:rPr lang="da-DK" sz="1050" dirty="0" smtClean="0"/>
              <a:t>		</a:t>
            </a:r>
            <a:r>
              <a:rPr lang="da-DK" sz="1050" dirty="0" smtClean="0"/>
              <a:t>     A7</a:t>
            </a:r>
            <a:r>
              <a:rPr lang="da-DK" sz="1050" dirty="0" smtClean="0"/>
              <a:t>	</a:t>
            </a:r>
            <a:r>
              <a:rPr lang="da-DK" sz="1050" dirty="0" smtClean="0"/>
              <a:t>        D	</a:t>
            </a:r>
            <a:r>
              <a:rPr lang="da-DK" sz="1050" dirty="0" smtClean="0"/>
              <a:t>	</a:t>
            </a:r>
            <a:r>
              <a:rPr lang="da-DK" sz="1050" dirty="0" smtClean="0"/>
              <a:t>    A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Lyst det er at se derpå,</a:t>
            </a:r>
            <a:endParaRPr lang="da-DK" sz="180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</a:t>
            </a:r>
            <a:r>
              <a:rPr lang="da-DK" sz="1050" dirty="0" smtClean="0"/>
              <a:t>    A7</a:t>
            </a:r>
            <a:r>
              <a:rPr lang="da-DK" sz="1050" dirty="0" smtClean="0"/>
              <a:t>				  </a:t>
            </a:r>
            <a:r>
              <a:rPr lang="da-DK" sz="1050" dirty="0" smtClean="0"/>
              <a:t> D</a:t>
            </a:r>
            <a:endParaRPr lang="da-DK" sz="1050" dirty="0" smtClean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Hvor de gyldne stjerner blinke,</a:t>
            </a:r>
            <a:endParaRPr lang="da-DK" sz="105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</a:t>
            </a:r>
            <a:r>
              <a:rPr lang="da-DK" sz="1050" dirty="0" smtClean="0"/>
              <a:t>	       A7</a:t>
            </a:r>
            <a:r>
              <a:rPr lang="da-DK" sz="1050" dirty="0" smtClean="0"/>
              <a:t>				</a:t>
            </a:r>
            <a:r>
              <a:rPr lang="da-DK" sz="1050" dirty="0" smtClean="0"/>
              <a:t>     D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Hvor de smile, hvor de vinke</a:t>
            </a:r>
            <a:endParaRPr lang="da-DK" sz="180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</a:t>
            </a:r>
            <a:r>
              <a:rPr lang="da-DK" sz="1050" dirty="0"/>
              <a:t>			</a:t>
            </a:r>
            <a:r>
              <a:rPr lang="da-DK" sz="1050" dirty="0" smtClean="0"/>
              <a:t>    D</a:t>
            </a:r>
            <a:r>
              <a:rPr lang="da-DK" sz="1050" dirty="0"/>
              <a:t>	</a:t>
            </a:r>
            <a:r>
              <a:rPr lang="da-DK" sz="1050" dirty="0" smtClean="0"/>
              <a:t>          Hm</a:t>
            </a:r>
            <a:r>
              <a:rPr lang="da-DK" sz="1050" dirty="0"/>
              <a:t>	</a:t>
            </a:r>
            <a:r>
              <a:rPr lang="da-DK" sz="1050" dirty="0" smtClean="0"/>
              <a:t>        Em    A7</a:t>
            </a:r>
            <a:r>
              <a:rPr lang="da-DK" sz="1050" dirty="0"/>
              <a:t>	</a:t>
            </a:r>
            <a:r>
              <a:rPr lang="da-DK" sz="1050" dirty="0" smtClean="0"/>
              <a:t>   D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Os fra jorden op til sig.</a:t>
            </a:r>
            <a:endParaRPr lang="da-DK" sz="1800" dirty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	    D</a:t>
            </a:r>
            <a:r>
              <a:rPr lang="da-DK" sz="1050" dirty="0"/>
              <a:t>	          Hm	        Em    A7	   D</a:t>
            </a:r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Os </a:t>
            </a:r>
            <a:r>
              <a:rPr lang="da-DK" sz="1800" dirty="0">
                <a:solidFill>
                  <a:schemeClr val="tx1"/>
                </a:solidFill>
              </a:rPr>
              <a:t>fra jorden op til sig</a:t>
            </a:r>
            <a:r>
              <a:rPr lang="da-DK" sz="1800" dirty="0" smtClean="0">
                <a:solidFill>
                  <a:schemeClr val="tx1"/>
                </a:solidFill>
              </a:rPr>
              <a:t>.</a:t>
            </a:r>
            <a:endParaRPr lang="da-DK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.rgbimg.com/cache1vI1OW/users/x/xy/xymonau/600/ons9mw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60000" cy="69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8303" y="301129"/>
            <a:ext cx="5328592" cy="1415372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a-DK" sz="2200" b="1" dirty="0" smtClean="0">
                <a:solidFill>
                  <a:schemeClr val="bg1"/>
                </a:solidFill>
              </a:rPr>
              <a:t>4kløverskolen – afd. Frørup</a:t>
            </a:r>
            <a:r>
              <a:rPr lang="da-DK" b="1" dirty="0">
                <a:solidFill>
                  <a:schemeClr val="bg1"/>
                </a:solidFill>
              </a:rPr>
              <a:t/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dirty="0" smtClean="0"/>
              <a:t>Dejlig er den himmel blå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1600" dirty="0" smtClean="0"/>
              <a:t>Musik: Jacob Gerhard </a:t>
            </a:r>
            <a:r>
              <a:rPr lang="da-DK" sz="1600" dirty="0" err="1" smtClean="0"/>
              <a:t>Meidell</a:t>
            </a:r>
            <a:r>
              <a:rPr lang="da-DK" sz="1600" dirty="0" smtClean="0"/>
              <a:t> - </a:t>
            </a:r>
            <a:r>
              <a:rPr lang="da-DK" sz="1600" dirty="0"/>
              <a:t>Tekst: </a:t>
            </a:r>
            <a:r>
              <a:rPr lang="da-DK" sz="1600" dirty="0" smtClean="0"/>
              <a:t>N.F.S. Grundtvig</a:t>
            </a:r>
            <a:endParaRPr lang="da-DK" sz="1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44327" y="1741289"/>
            <a:ext cx="5436900" cy="4248472"/>
          </a:xfrm>
        </p:spPr>
        <p:txBody>
          <a:bodyPr>
            <a:noAutofit/>
          </a:bodyPr>
          <a:lstStyle/>
          <a:p>
            <a:pPr algn="l" defTabSz="365125">
              <a:lnSpc>
                <a:spcPct val="80000"/>
              </a:lnSpc>
            </a:pPr>
            <a:endParaRPr lang="da-DK" sz="1050" dirty="0" smtClean="0"/>
          </a:p>
          <a:p>
            <a:pPr algn="l" defTabSz="365125">
              <a:lnSpc>
                <a:spcPct val="80000"/>
              </a:lnSpc>
            </a:pPr>
            <a:endParaRPr lang="da-DK" sz="1050" dirty="0"/>
          </a:p>
          <a:p>
            <a:pPr algn="l" defTabSz="365125">
              <a:lnSpc>
                <a:spcPct val="80000"/>
              </a:lnSpc>
            </a:pPr>
            <a:endParaRPr lang="da-DK" sz="1050" dirty="0"/>
          </a:p>
          <a:p>
            <a:pPr algn="l" defTabSz="365125">
              <a:lnSpc>
                <a:spcPct val="80000"/>
              </a:lnSpc>
            </a:pPr>
            <a:endParaRPr lang="da-DK" sz="1050" dirty="0" smtClean="0"/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</a:t>
            </a:r>
            <a:r>
              <a:rPr lang="da-DK" sz="1050" dirty="0" smtClean="0"/>
              <a:t>			D</a:t>
            </a:r>
            <a:r>
              <a:rPr lang="en-US" sz="1050" dirty="0" smtClean="0"/>
              <a:t>			</a:t>
            </a:r>
            <a:r>
              <a:rPr lang="en-US" sz="1050" dirty="0" smtClean="0"/>
              <a:t>    D</a:t>
            </a:r>
            <a:endParaRPr lang="da-DK" sz="1050" dirty="0" smtClean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Det var midt i julenat,</a:t>
            </a:r>
            <a:endParaRPr lang="da-DK" sz="105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	   </a:t>
            </a:r>
            <a:r>
              <a:rPr lang="da-DK" sz="1050" dirty="0" smtClean="0"/>
              <a:t>G</a:t>
            </a:r>
            <a:r>
              <a:rPr lang="da-DK" sz="1050" dirty="0" smtClean="0"/>
              <a:t>		</a:t>
            </a:r>
            <a:r>
              <a:rPr lang="da-DK" sz="1050" dirty="0" smtClean="0"/>
              <a:t>     A7</a:t>
            </a:r>
            <a:r>
              <a:rPr lang="da-DK" sz="1050" dirty="0" smtClean="0"/>
              <a:t>	</a:t>
            </a:r>
            <a:r>
              <a:rPr lang="da-DK" sz="1050" dirty="0" smtClean="0"/>
              <a:t>        D	</a:t>
            </a:r>
            <a:r>
              <a:rPr lang="da-DK" sz="1050" dirty="0" smtClean="0"/>
              <a:t>	</a:t>
            </a:r>
            <a:r>
              <a:rPr lang="da-DK" sz="1050" dirty="0" smtClean="0"/>
              <a:t>    A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Hver en stjerne </a:t>
            </a:r>
            <a:r>
              <a:rPr lang="da-DK" sz="1800" dirty="0" err="1" smtClean="0">
                <a:solidFill>
                  <a:schemeClr val="tx1"/>
                </a:solidFill>
              </a:rPr>
              <a:t>glimted</a:t>
            </a:r>
            <a:r>
              <a:rPr lang="da-DK" sz="1800" dirty="0" smtClean="0">
                <a:solidFill>
                  <a:schemeClr val="tx1"/>
                </a:solidFill>
              </a:rPr>
              <a:t>’ mat;</a:t>
            </a:r>
            <a:endParaRPr lang="da-DK" sz="180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</a:t>
            </a:r>
            <a:r>
              <a:rPr lang="da-DK" sz="1050" dirty="0" smtClean="0"/>
              <a:t>    A7</a:t>
            </a:r>
            <a:r>
              <a:rPr lang="da-DK" sz="1050" dirty="0" smtClean="0"/>
              <a:t>				  </a:t>
            </a:r>
            <a:r>
              <a:rPr lang="da-DK" sz="1050" dirty="0" smtClean="0"/>
              <a:t> D</a:t>
            </a:r>
            <a:endParaRPr lang="da-DK" sz="1050" dirty="0" smtClean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Men med ét der blev at skue</a:t>
            </a:r>
            <a:endParaRPr lang="da-DK" sz="105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</a:t>
            </a:r>
            <a:r>
              <a:rPr lang="da-DK" sz="1050" dirty="0" smtClean="0"/>
              <a:t>	       A7</a:t>
            </a:r>
            <a:r>
              <a:rPr lang="da-DK" sz="1050" dirty="0" smtClean="0"/>
              <a:t>				</a:t>
            </a:r>
            <a:r>
              <a:rPr lang="da-DK" sz="1050" dirty="0" smtClean="0"/>
              <a:t>     D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Én så klar på himlens bue</a:t>
            </a:r>
            <a:endParaRPr lang="da-DK" sz="180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</a:t>
            </a:r>
            <a:r>
              <a:rPr lang="da-DK" sz="1050" dirty="0"/>
              <a:t>			</a:t>
            </a:r>
            <a:r>
              <a:rPr lang="da-DK" sz="1050" dirty="0" smtClean="0"/>
              <a:t>    D</a:t>
            </a:r>
            <a:r>
              <a:rPr lang="da-DK" sz="1050" dirty="0"/>
              <a:t>	</a:t>
            </a:r>
            <a:r>
              <a:rPr lang="da-DK" sz="1050" dirty="0" smtClean="0"/>
              <a:t>          Hm</a:t>
            </a:r>
            <a:r>
              <a:rPr lang="da-DK" sz="1050" dirty="0"/>
              <a:t>	</a:t>
            </a:r>
            <a:r>
              <a:rPr lang="da-DK" sz="1050" dirty="0" smtClean="0"/>
              <a:t>        Em    A7</a:t>
            </a:r>
            <a:r>
              <a:rPr lang="da-DK" sz="1050" dirty="0"/>
              <a:t>	</a:t>
            </a:r>
            <a:r>
              <a:rPr lang="da-DK" sz="1050" dirty="0" smtClean="0"/>
              <a:t>   D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Som en lille stjernesol.</a:t>
            </a:r>
            <a:endParaRPr lang="da-DK" sz="1800" dirty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	    D</a:t>
            </a:r>
            <a:r>
              <a:rPr lang="da-DK" sz="1050" dirty="0"/>
              <a:t>	          Hm	        Em    A7	   D</a:t>
            </a:r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Som en lille stjernesol.</a:t>
            </a:r>
            <a:endParaRPr lang="da-DK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.rgbimg.com/cache1vI1OW/users/x/xy/xymonau/600/ons9mw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60000" cy="69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8303" y="301129"/>
            <a:ext cx="5328592" cy="1415372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da-DK" sz="2200" b="1" dirty="0" smtClean="0">
                <a:solidFill>
                  <a:schemeClr val="bg1"/>
                </a:solidFill>
              </a:rPr>
              <a:t>4kløverskolen – afd. Frørup</a:t>
            </a:r>
            <a:r>
              <a:rPr lang="da-DK" b="1" dirty="0">
                <a:solidFill>
                  <a:schemeClr val="bg1"/>
                </a:solidFill>
              </a:rPr>
              <a:t/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dirty="0" smtClean="0"/>
              <a:t>Dejlig er den himmel blå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1600" dirty="0" smtClean="0"/>
              <a:t>Musik: Jacob Gerhard </a:t>
            </a:r>
            <a:r>
              <a:rPr lang="da-DK" sz="1600" dirty="0" err="1" smtClean="0"/>
              <a:t>Meidell</a:t>
            </a:r>
            <a:r>
              <a:rPr lang="da-DK" sz="1600" dirty="0" smtClean="0"/>
              <a:t> - </a:t>
            </a:r>
            <a:r>
              <a:rPr lang="da-DK" sz="1600" dirty="0"/>
              <a:t>Tekst: </a:t>
            </a:r>
            <a:r>
              <a:rPr lang="da-DK" sz="1600" dirty="0" smtClean="0"/>
              <a:t>N.F.S. Grundtvig</a:t>
            </a:r>
            <a:endParaRPr lang="da-DK" sz="1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44327" y="1741289"/>
            <a:ext cx="5436900" cy="4248472"/>
          </a:xfrm>
        </p:spPr>
        <p:txBody>
          <a:bodyPr>
            <a:noAutofit/>
          </a:bodyPr>
          <a:lstStyle/>
          <a:p>
            <a:pPr algn="l" defTabSz="365125">
              <a:lnSpc>
                <a:spcPct val="80000"/>
              </a:lnSpc>
            </a:pPr>
            <a:endParaRPr lang="da-DK" sz="1050" dirty="0" smtClean="0"/>
          </a:p>
          <a:p>
            <a:pPr algn="l" defTabSz="365125">
              <a:lnSpc>
                <a:spcPct val="80000"/>
              </a:lnSpc>
            </a:pPr>
            <a:endParaRPr lang="da-DK" sz="1050" dirty="0"/>
          </a:p>
          <a:p>
            <a:pPr algn="l" defTabSz="365125">
              <a:lnSpc>
                <a:spcPct val="80000"/>
              </a:lnSpc>
            </a:pPr>
            <a:endParaRPr lang="da-DK" sz="1050" dirty="0"/>
          </a:p>
          <a:p>
            <a:pPr algn="l" defTabSz="365125">
              <a:lnSpc>
                <a:spcPct val="80000"/>
              </a:lnSpc>
            </a:pPr>
            <a:endParaRPr lang="da-DK" sz="1050" dirty="0" smtClean="0"/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</a:t>
            </a:r>
            <a:r>
              <a:rPr lang="da-DK" sz="1050" dirty="0" smtClean="0"/>
              <a:t>			D</a:t>
            </a:r>
            <a:r>
              <a:rPr lang="en-US" sz="1050" dirty="0" smtClean="0"/>
              <a:t>			</a:t>
            </a:r>
            <a:r>
              <a:rPr lang="en-US" sz="1050" dirty="0" smtClean="0"/>
              <a:t>    D</a:t>
            </a:r>
            <a:endParaRPr lang="da-DK" sz="1050" dirty="0" smtClean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Når den stjerne lys og blid</a:t>
            </a:r>
            <a:endParaRPr lang="da-DK" sz="105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	   </a:t>
            </a:r>
            <a:r>
              <a:rPr lang="da-DK" sz="1050" dirty="0" smtClean="0"/>
              <a:t>G</a:t>
            </a:r>
            <a:r>
              <a:rPr lang="da-DK" sz="1050" dirty="0" smtClean="0"/>
              <a:t>		</a:t>
            </a:r>
            <a:r>
              <a:rPr lang="da-DK" sz="1050" dirty="0" smtClean="0"/>
              <a:t>     A7</a:t>
            </a:r>
            <a:r>
              <a:rPr lang="da-DK" sz="1050" dirty="0" smtClean="0"/>
              <a:t>	</a:t>
            </a:r>
            <a:r>
              <a:rPr lang="da-DK" sz="1050" dirty="0" smtClean="0"/>
              <a:t>        D	</a:t>
            </a:r>
            <a:r>
              <a:rPr lang="da-DK" sz="1050" dirty="0" smtClean="0"/>
              <a:t>	</a:t>
            </a:r>
            <a:r>
              <a:rPr lang="da-DK" sz="1050" dirty="0" smtClean="0"/>
              <a:t>    A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Sig lod se ved midnatstid,</a:t>
            </a:r>
            <a:endParaRPr lang="da-DK" sz="180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</a:t>
            </a:r>
            <a:r>
              <a:rPr lang="da-DK" sz="1050" dirty="0" smtClean="0"/>
              <a:t>    A7</a:t>
            </a:r>
            <a:r>
              <a:rPr lang="da-DK" sz="1050" dirty="0" smtClean="0"/>
              <a:t>				  </a:t>
            </a:r>
            <a:r>
              <a:rPr lang="da-DK" sz="1050" dirty="0" smtClean="0"/>
              <a:t> D</a:t>
            </a:r>
            <a:endParaRPr lang="da-DK" sz="1050" dirty="0" smtClean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Var det sagn fra gamle dage,</a:t>
            </a:r>
            <a:endParaRPr lang="da-DK" sz="105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</a:t>
            </a:r>
            <a:r>
              <a:rPr lang="da-DK" sz="1050" dirty="0" smtClean="0"/>
              <a:t>	       A7</a:t>
            </a:r>
            <a:r>
              <a:rPr lang="da-DK" sz="1050" dirty="0" smtClean="0"/>
              <a:t>				</a:t>
            </a:r>
            <a:r>
              <a:rPr lang="da-DK" sz="1050" dirty="0" smtClean="0"/>
              <a:t>     D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at en konge uden mage</a:t>
            </a:r>
            <a:endParaRPr lang="da-DK" sz="1800" dirty="0" smtClean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</a:t>
            </a:r>
            <a:r>
              <a:rPr lang="da-DK" sz="1050" dirty="0"/>
              <a:t>			</a:t>
            </a:r>
            <a:r>
              <a:rPr lang="da-DK" sz="1050" dirty="0" smtClean="0"/>
              <a:t>    D</a:t>
            </a:r>
            <a:r>
              <a:rPr lang="da-DK" sz="1050" dirty="0"/>
              <a:t>	</a:t>
            </a:r>
            <a:r>
              <a:rPr lang="da-DK" sz="1050" dirty="0" smtClean="0"/>
              <a:t>          Hm</a:t>
            </a:r>
            <a:r>
              <a:rPr lang="da-DK" sz="1050" dirty="0"/>
              <a:t>	</a:t>
            </a:r>
            <a:r>
              <a:rPr lang="da-DK" sz="1050" dirty="0" smtClean="0"/>
              <a:t>        Em    A7</a:t>
            </a:r>
            <a:r>
              <a:rPr lang="da-DK" sz="1050" dirty="0"/>
              <a:t>	</a:t>
            </a:r>
            <a:r>
              <a:rPr lang="da-DK" sz="1050" dirty="0" smtClean="0"/>
              <a:t>   D</a:t>
            </a:r>
            <a:endParaRPr lang="da-DK" sz="1050" dirty="0"/>
          </a:p>
          <a:p>
            <a:pPr defTabSz="365125">
              <a:lnSpc>
                <a:spcPct val="80000"/>
              </a:lnSpc>
            </a:pPr>
            <a:r>
              <a:rPr lang="da-DK" sz="1800" dirty="0" smtClean="0">
                <a:solidFill>
                  <a:schemeClr val="tx1"/>
                </a:solidFill>
              </a:rPr>
              <a:t>skulle fødes på vor jord.</a:t>
            </a:r>
            <a:endParaRPr lang="da-DK" sz="1800" dirty="0">
              <a:solidFill>
                <a:schemeClr val="tx1"/>
              </a:solidFill>
            </a:endParaRPr>
          </a:p>
          <a:p>
            <a:pPr algn="l" defTabSz="365125">
              <a:lnSpc>
                <a:spcPct val="80000"/>
              </a:lnSpc>
            </a:pPr>
            <a:r>
              <a:rPr lang="da-DK" sz="1050" dirty="0" smtClean="0"/>
              <a:t>				    D</a:t>
            </a:r>
            <a:r>
              <a:rPr lang="da-DK" sz="1050" dirty="0"/>
              <a:t>	          Hm	        Em    A7	   D</a:t>
            </a:r>
          </a:p>
          <a:p>
            <a:pPr defTabSz="365125">
              <a:lnSpc>
                <a:spcPct val="80000"/>
              </a:lnSpc>
            </a:pPr>
            <a:r>
              <a:rPr lang="da-DK" sz="1800" dirty="0">
                <a:solidFill>
                  <a:schemeClr val="tx1"/>
                </a:solidFill>
              </a:rPr>
              <a:t>skulle fødes på vor jord.</a:t>
            </a:r>
          </a:p>
        </p:txBody>
      </p:sp>
    </p:spTree>
    <p:extLst>
      <p:ext uri="{BB962C8B-B14F-4D97-AF65-F5344CB8AC3E}">
        <p14:creationId xmlns:p14="http://schemas.microsoft.com/office/powerpoint/2010/main" val="183135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15</Words>
  <Application>Microsoft Office PowerPoint</Application>
  <PresentationFormat>Brugerdefineret</PresentationFormat>
  <Paragraphs>51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4kløverskolen – afd. Frørup Dejlig er den himmel blå Musik: Jacob Gerhard Meidell - Tekst: N.F.S. Grundtvig</vt:lpstr>
      <vt:lpstr>4kløverskolen – afd. Frørup Dejlig er den himmel blå Musik: Jacob Gerhard Meidell - Tekst: N.F.S. Grundtvig</vt:lpstr>
      <vt:lpstr>4kløverskolen – afd. Frørup Dejlig er den himmel blå Musik: Jacob Gerhard Meidell - Tekst: N.F.S. Grundtvig</vt:lpstr>
    </vt:vector>
  </TitlesOfParts>
  <Company>ITQ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4kløverskolens julefrokost 2013 Hjemmebrænderiet Musik og Tekst: De Gyldne Løver</dc:title>
  <dc:creator>NBS-bruger</dc:creator>
  <cp:lastModifiedBy>NBS-bruger</cp:lastModifiedBy>
  <cp:revision>27</cp:revision>
  <dcterms:created xsi:type="dcterms:W3CDTF">2013-12-05T14:19:01Z</dcterms:created>
  <dcterms:modified xsi:type="dcterms:W3CDTF">2013-12-16T11:45:47Z</dcterms:modified>
</cp:coreProperties>
</file>